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9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12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468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9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4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5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02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78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85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0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08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692-69A4-4F48-9727-B806BEA82557}" type="datetimeFigureOut">
              <a:rPr lang="en-CA" smtClean="0"/>
              <a:t>2014-10-21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860E-54FC-4013-AE2F-D4EAF97BDF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3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up Category Weights in </a:t>
            </a:r>
            <a:r>
              <a:rPr lang="en-CA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GradeBook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94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copy this grade setup to other reporting terms, click Copy.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26180"/>
            <a:ext cx="8053834" cy="397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3796598">
            <a:off x="4292610" y="1452760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16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box appears with Q1 selected.</a:t>
            </a:r>
            <a:b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OK.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31561"/>
            <a:ext cx="5040560" cy="497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3796598">
            <a:off x="5955728" y="4333079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12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1143000"/>
          </a:xfrm>
        </p:spPr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Choose the reporting terms you want to have the same category weights.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340" y="1556792"/>
            <a:ext cx="576262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16200000">
            <a:off x="1187624" y="2780928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 rot="7486587">
            <a:off x="6437561" y="5428314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2699792" y="601969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Next.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6836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following box appears.  Click Finish.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234"/>
            <a:ext cx="6555943" cy="486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2401165">
            <a:off x="6723633" y="4769583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24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61" y="260648"/>
            <a:ext cx="8229600" cy="1143000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lick F1.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61" y="1988096"/>
            <a:ext cx="794659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5400000">
            <a:off x="1691680" y="2060848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20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Choose Term Weights / Standards Weights.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710022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17443976">
            <a:off x="779668" y="2219224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81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If your course has no exam in the exam period set Y1 = 100% and E1= 0%.</a:t>
            </a:r>
            <a:endParaRPr lang="en-CA" sz="3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93349"/>
            <a:ext cx="7077682" cy="289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17443976">
            <a:off x="4092037" y="2977087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589240"/>
            <a:ext cx="292032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5949279"/>
            <a:ext cx="315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Arial Black" panose="020B0A04020102020204" pitchFamily="34" charset="0"/>
              </a:rPr>
              <a:t>Click Save.</a:t>
            </a:r>
            <a:endParaRPr lang="en-CA" sz="3600" dirty="0">
              <a:latin typeface="Arial Black" panose="020B0A040201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 rot="3599077">
            <a:off x="7964344" y="4848014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78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75048"/>
          </a:xfrm>
        </p:spPr>
        <p:txBody>
          <a:bodyPr>
            <a:noAutofit/>
          </a:bodyPr>
          <a:lstStyle/>
          <a:p>
            <a:r>
              <a:rPr lang="en-CA" sz="3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If your course has an exam in the exam period, set your Y1 and E1 percentages accordingly.</a:t>
            </a:r>
            <a:endParaRPr lang="en-CA" sz="32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355057" cy="30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18300127">
            <a:off x="4432572" y="2624837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589240"/>
            <a:ext cx="292032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3599077">
            <a:off x="8053195" y="4821694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763688" y="5895817"/>
            <a:ext cx="315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Arial Black" panose="020B0A04020102020204" pitchFamily="34" charset="0"/>
              </a:rPr>
              <a:t>Click Save.</a:t>
            </a:r>
            <a:endParaRPr lang="en-CA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en-CA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Grade Setup is now complete for your course!</a:t>
            </a:r>
            <a:endParaRPr lang="en-CA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938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>
                <a:latin typeface="Aharoni" panose="02010803020104030203" pitchFamily="2" charset="-79"/>
                <a:cs typeface="Aharoni" panose="02010803020104030203" pitchFamily="2" charset="-79"/>
              </a:rPr>
              <a:t>Click on the Grade Setup tab at the top of the screen.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132856"/>
            <a:ext cx="8208912" cy="4254768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8751287">
            <a:off x="5324799" y="1347063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96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Double-click on Q1.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" y="2060848"/>
            <a:ext cx="823404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3603369">
            <a:off x="2563055" y="3220683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15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opens the Q1 Final Grade Setup box.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22" y="2348880"/>
            <a:ext cx="8330101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90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Choose Category Weights.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432065" cy="23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14157660">
            <a:off x="2601051" y="4130845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88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</a:t>
            </a:r>
            <a:r>
              <a:rPr lang="en-CA" sz="3600" smtClean="0">
                <a:latin typeface="Aharoni" panose="02010803020104030203" pitchFamily="2" charset="-79"/>
                <a:cs typeface="Aharoni" panose="02010803020104030203" pitchFamily="2" charset="-79"/>
              </a:rPr>
              <a:t>on Add </a:t>
            </a:r>
            <a:r>
              <a:rPr lang="en-CA" sz="36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CA" sz="3600" smtClean="0">
                <a:latin typeface="Aharoni" panose="02010803020104030203" pitchFamily="2" charset="-79"/>
                <a:cs typeface="Aharoni" panose="02010803020104030203" pitchFamily="2" charset="-79"/>
              </a:rPr>
              <a:t>ategory</a:t>
            </a:r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608362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11736483">
            <a:off x="427943" y="5203334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05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opens a box of all of your created categories.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915" y="1556792"/>
            <a:ext cx="6080059" cy="481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38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Choose the categories that you want included in your grade calculation.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456" y="1484784"/>
            <a:ext cx="557118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 rot="16200000">
            <a:off x="1404145" y="1964905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Down Arrow 5"/>
          <p:cNvSpPr/>
          <p:nvPr/>
        </p:nvSpPr>
        <p:spPr>
          <a:xfrm rot="16200000">
            <a:off x="1403648" y="4077072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 rot="16200000">
            <a:off x="1391396" y="4374143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Down Arrow 7"/>
          <p:cNvSpPr/>
          <p:nvPr/>
        </p:nvSpPr>
        <p:spPr>
          <a:xfrm rot="7183549">
            <a:off x="7462015" y="5337212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499992" y="6085938"/>
            <a:ext cx="271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Save.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0955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Enter the weight of each category.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97" y="2060848"/>
            <a:ext cx="774666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 rot="19660714">
            <a:off x="4868729" y="2350298"/>
            <a:ext cx="360040" cy="12241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89240"/>
            <a:ext cx="292032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13961836">
            <a:off x="7166563" y="5804556"/>
            <a:ext cx="443632" cy="9554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2939291" y="594110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Save.</a:t>
            </a:r>
            <a:endParaRPr lang="en-CA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65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189</Words>
  <Application>Microsoft Macintosh PowerPoint</Application>
  <PresentationFormat>On-screen Show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Setting up Category Weights in GradeBook</vt:lpstr>
      <vt:lpstr>Click on the Grade Setup tab at the top of the screen.</vt:lpstr>
      <vt:lpstr>Double-click on Q1.</vt:lpstr>
      <vt:lpstr>This opens the Q1 Final Grade Setup box.</vt:lpstr>
      <vt:lpstr>Choose Category Weights.</vt:lpstr>
      <vt:lpstr>Click on Add Category.</vt:lpstr>
      <vt:lpstr>This opens a box of all of your created categories.</vt:lpstr>
      <vt:lpstr>Choose the categories that you want included in your grade calculation.</vt:lpstr>
      <vt:lpstr>Enter the weight of each category.</vt:lpstr>
      <vt:lpstr>To copy this grade setup to other reporting terms, click Copy.</vt:lpstr>
      <vt:lpstr>This box appears with Q1 selected. Click OK.</vt:lpstr>
      <vt:lpstr>Choose the reporting terms you want to have the same category weights.</vt:lpstr>
      <vt:lpstr>The following box appears.  Click Finish.</vt:lpstr>
      <vt:lpstr>Click F1.</vt:lpstr>
      <vt:lpstr>Choose Term Weights / Standards Weights.</vt:lpstr>
      <vt:lpstr>If your course has no exam in the exam period set Y1 = 100% and E1= 0%.</vt:lpstr>
      <vt:lpstr>If your course has an exam in the exam period, set your Y1 and E1 percentages accordingly.</vt:lpstr>
      <vt:lpstr>Your Grade Setup is now complete for your course!</vt:lpstr>
    </vt:vector>
  </TitlesOfParts>
  <Company>South Shore Regional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Category Weights in GradeBook</dc:title>
  <dc:creator>Kendra</dc:creator>
  <cp:lastModifiedBy>SSRSB</cp:lastModifiedBy>
  <cp:revision>11</cp:revision>
  <dcterms:created xsi:type="dcterms:W3CDTF">2014-10-15T22:13:25Z</dcterms:created>
  <dcterms:modified xsi:type="dcterms:W3CDTF">2014-10-21T16:39:15Z</dcterms:modified>
</cp:coreProperties>
</file>